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8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9" r:id="rId13"/>
    <p:sldId id="276" r:id="rId14"/>
    <p:sldId id="278" r:id="rId15"/>
    <p:sldId id="277" r:id="rId16"/>
    <p:sldId id="26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5" autoAdjust="0"/>
    <p:restoredTop sz="94652" autoAdjust="0"/>
  </p:normalViewPr>
  <p:slideViewPr>
    <p:cSldViewPr>
      <p:cViewPr>
        <p:scale>
          <a:sx n="75" d="100"/>
          <a:sy n="75" d="100"/>
        </p:scale>
        <p:origin x="-1098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344C6197-2524-4635-8C30-BB01A1710E0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222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222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2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3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223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223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5A90E3-B857-49F3-A1AB-798BD756A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20DDA0-E874-47B3-936C-1B400C17E93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90E99-ADAF-4DC5-8110-D88BDD6847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16A742-3939-4F1C-80A5-3803E6E719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685B7F-BFB0-4828-A49C-640BAE6409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D68402-BEE7-468D-801E-4563B507B80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B82155-11F4-4AD9-8DCE-5602390DCD0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ED5FD2-6377-4791-9E13-56DDD45251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6AA83A-DF62-48EA-8EC5-D672673310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B7DA2C-666A-4D95-BB8B-668B8A0351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88D9CC-1BA0-4A88-8CA4-66812C461F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3A203DA-4C31-4F30-B515-CD8A05C4384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0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51216" name="Picture 16" descr="ts-logo-izbor"/>
          <p:cNvPicPr>
            <a:picLocks noChangeAspect="1" noChangeArrowheads="1"/>
          </p:cNvPicPr>
          <p:nvPr userDrawn="1"/>
        </p:nvPicPr>
        <p:blipFill>
          <a:blip r:embed="rId13">
            <a:lum bright="36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5181600" y="5938838"/>
            <a:ext cx="35052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sz="5400"/>
              <a:t>Европске интеграције и јавне набавке</a:t>
            </a:r>
            <a:endParaRPr lang="en-US" sz="5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25.</a:t>
            </a:r>
            <a:r>
              <a:rPr lang="sr-Cyrl-CS"/>
              <a:t> март</a:t>
            </a:r>
            <a:r>
              <a:rPr lang="en-US"/>
              <a:t> 2010. </a:t>
            </a:r>
          </a:p>
          <a:p>
            <a:r>
              <a:rPr lang="sr-Cyrl-CS"/>
              <a:t>Транспарентност Србија</a:t>
            </a:r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5257800"/>
            <a:ext cx="8001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Изводи из Националног програма интеграција – децембар 2009</a:t>
            </a:r>
            <a:endParaRPr lang="en-US" sz="400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ffectLst/>
              </a:rPr>
              <a:t>По доношењу наведених подзаконских аката, Закон се примењује у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потпуности на начин предвиђен решењима у овом закону. Почетак примене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нових подзаконских аката подразумева истовремено и престанак примене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подзаконских аката који су донети на основу Закона о јавним набавкама који је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престао да се примењује.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Изводи из Националног програма интеграција – децембар 2009</a:t>
            </a:r>
            <a:endParaRPr lang="en-US" sz="400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effectLst/>
              </a:rPr>
              <a:t>Јачање капацитета запослених у Министарству финансија – у Сектору за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припрему прописа који нису у делокругу других сектора, обављају се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нормативни послови из области јавних набавки и финансирања политичких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странака. На нормативним пословима у области јавних набавки запослена је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само једна државна службеница, а потребно је предвидети да те послове обавља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пет државних службеника.</a:t>
            </a:r>
          </a:p>
          <a:p>
            <a:pPr>
              <a:lnSpc>
                <a:spcPct val="80000"/>
              </a:lnSpc>
            </a:pPr>
            <a:r>
              <a:rPr lang="en-US" sz="2000">
                <a:effectLst/>
              </a:rPr>
              <a:t>У плану је повећање капацитета Управе за јавне набавке и Комисије за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заштиту права пријемом нових запослених, у складу за измењеним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надлежностима наведених органа, односно организација. Наиме, за потребе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обављања послова везаних за праћење поступака јавних набавки предвиђено је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запошљавање четворо економиста у Управи за јавне набавке, као и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запошљавање најмање пет нових правника за потребе Комисије за заштиту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права (поред 10 правника које би Комисија преузела од Управе, а који су били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ангажовани на пословима заштите права).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Изводи из Националног програма интеграција – децембар 2009</a:t>
            </a:r>
            <a:endParaRPr lang="en-US" sz="400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effectLst/>
              </a:rPr>
              <a:t>Обука запослених је константна активност Управе за јавне набавке и</a:t>
            </a:r>
            <a:r>
              <a:rPr lang="sr-Cyrl-CS" sz="2400">
                <a:effectLst/>
              </a:rPr>
              <a:t> </a:t>
            </a:r>
            <a:r>
              <a:rPr lang="en-US" sz="2400">
                <a:effectLst/>
              </a:rPr>
              <a:t>Комисије за заштиту права, која се остварује учешћем на семинарима у области</a:t>
            </a:r>
            <a:r>
              <a:rPr lang="sr-Cyrl-CS" sz="2400">
                <a:effectLst/>
              </a:rPr>
              <a:t> </a:t>
            </a:r>
            <a:r>
              <a:rPr lang="en-US" sz="2400">
                <a:effectLst/>
              </a:rPr>
              <a:t>јавних набавки.</a:t>
            </a:r>
          </a:p>
          <a:p>
            <a:pPr>
              <a:lnSpc>
                <a:spcPct val="90000"/>
              </a:lnSpc>
            </a:pPr>
            <a:r>
              <a:rPr lang="en-US" sz="2400">
                <a:effectLst/>
              </a:rPr>
              <a:t>Да би се повећала транспарентност у поступцима јавних набавки и</a:t>
            </a:r>
            <a:r>
              <a:rPr lang="sr-Cyrl-CS" sz="2400">
                <a:effectLst/>
              </a:rPr>
              <a:t> </a:t>
            </a:r>
            <a:r>
              <a:rPr lang="en-US" sz="2400">
                <a:effectLst/>
              </a:rPr>
              <a:t>обезбедила конкуренција, планиране су следеће активности Управе за јавне</a:t>
            </a:r>
            <a:r>
              <a:rPr lang="sr-Cyrl-CS" sz="2400">
                <a:effectLst/>
              </a:rPr>
              <a:t> </a:t>
            </a:r>
            <a:r>
              <a:rPr lang="en-US" sz="2400">
                <a:effectLst/>
              </a:rPr>
              <a:t>набавке и Комисије за заштиту права: управљање Порталом јавних набавки –</a:t>
            </a:r>
            <a:r>
              <a:rPr lang="sr-Cyrl-CS" sz="2400">
                <a:effectLst/>
              </a:rPr>
              <a:t> </a:t>
            </a:r>
            <a:r>
              <a:rPr lang="en-US" sz="2400">
                <a:effectLst/>
              </a:rPr>
              <a:t>информационим системом преко којег се објављују огласи на начин прописан</a:t>
            </a:r>
            <a:r>
              <a:rPr lang="sr-Cyrl-CS" sz="2400">
                <a:effectLst/>
              </a:rPr>
              <a:t> </a:t>
            </a:r>
            <a:r>
              <a:rPr lang="en-US" sz="2400">
                <a:effectLst/>
              </a:rPr>
              <a:t>Законом, издавање сертификата за службенике за јавне набавке и, с тим у вези</a:t>
            </a:r>
            <a:r>
              <a:rPr lang="sr-Cyrl-CS" sz="2400">
                <a:effectLst/>
              </a:rPr>
              <a:t> </a:t>
            </a:r>
            <a:r>
              <a:rPr lang="en-US" sz="2400">
                <a:effectLst/>
              </a:rPr>
              <a:t>вођење одговарајућег регистра, повећање нивоа стандардизације у области</a:t>
            </a:r>
            <a:r>
              <a:rPr lang="sr-Cyrl-CS" sz="2400">
                <a:effectLst/>
              </a:rPr>
              <a:t> </a:t>
            </a:r>
            <a:r>
              <a:rPr lang="en-US" sz="2400">
                <a:effectLst/>
              </a:rPr>
              <a:t>јавних набавки путем израде модела одговарајућих аката, као и објављивање</a:t>
            </a:r>
            <a:r>
              <a:rPr lang="sr-Cyrl-CS" sz="2400">
                <a:effectLst/>
              </a:rPr>
              <a:t> </a:t>
            </a:r>
            <a:r>
              <a:rPr lang="en-US" sz="2400">
                <a:effectLst/>
              </a:rPr>
              <a:t>одлука Комисије за заштиту права.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Изводи из Националног програма интеграција – децембар 2009</a:t>
            </a:r>
            <a:endParaRPr lang="en-US" sz="400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>
                <a:effectLst/>
              </a:rPr>
              <a:t>Планиране активности у 2011. и 2012. години</a:t>
            </a:r>
          </a:p>
          <a:p>
            <a:pPr>
              <a:lnSpc>
                <a:spcPct val="80000"/>
              </a:lnSpc>
            </a:pPr>
            <a:r>
              <a:rPr lang="en-US" sz="1800">
                <a:effectLst/>
              </a:rPr>
              <a:t>Законодавни оквир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Завршетак процеса хармонизације домаћег законодавства са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законодавством Европске уније и најбољом европском праксом.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У том смислу, предност дата домаћим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понуђачима у поступцима јавних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набавки, по ступању на снагу Споразума о стабилизацији и придруживању,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претвориће се у предност изражену у цени и у периоду од пет година ће се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постепено смањивати у складу са динамиком наведеном у члану 76. Споразума.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Планира се побољшање система јавних набавки, и то: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- унапређивање примене постојећих прописа;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- увођење новог начина спровођења јавних набавки у рестриктивном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поступку (оквирни споразум), односно новог механизма у поступак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јавних набавки, као што је конкурентни дијалог;</a:t>
            </a:r>
            <a:r>
              <a:rPr lang="sr-Cyrl-CS" sz="1800">
                <a:effectLst/>
              </a:rPr>
              <a:t> </a:t>
            </a:r>
            <a:endParaRPr lang="en-US" sz="180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- либерализација јавних набавки, пре свега кроз либерализацију обавезних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услова за учешће у поступку јавне набавке;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- развијање антикорупцијска правила.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Изводи из Националног програма интеграција – децембар 2009</a:t>
            </a:r>
            <a:endParaRPr lang="en-US" sz="40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Такође, планира се даље унапређење основних начела јавних набавки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прописаних Законом, као што су: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- јачање конкуренције међу понуђачима као неопходног услова за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закључење уговора о јавној набавци без дискриминације;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- економична и ефикасна употреба јавних средстава која се обезбеђује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избором најповољније понуде;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- обезбеђивање да понуђачи имају неометан приступ закључењу уговора о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јавној набавци на основу једнаког положаја у свим фазама поступка јавне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набавке;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- подстицање већег броја понуђача да се јављају на позиве за прикупљање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понуда.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Cyrl-CS" sz="180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Институционални оквир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Јачање капацитета запослених у Министарству финансија који су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запослени на припреми прописа из области јавних набавки.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effectLst/>
              </a:rPr>
              <a:t>Јачање капацитета Управе за јавне набавке и Комисије за заштиту права,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пре свега у квалитативном смислу, као и даље јачањ</a:t>
            </a:r>
            <a:r>
              <a:rPr lang="sr-Cyrl-CS" sz="1800">
                <a:effectLst/>
              </a:rPr>
              <a:t>е </a:t>
            </a:r>
            <a:r>
              <a:rPr lang="en-US" sz="1800">
                <a:effectLst/>
              </a:rPr>
              <a:t>независности наведених</a:t>
            </a:r>
            <a:r>
              <a:rPr lang="sr-Cyrl-CS" sz="1800">
                <a:effectLst/>
              </a:rPr>
              <a:t> </a:t>
            </a:r>
            <a:r>
              <a:rPr lang="en-US" sz="1800">
                <a:effectLst/>
              </a:rPr>
              <a:t>институција, ради стварања ефикасног и економичног система јавних набавки.</a:t>
            </a:r>
          </a:p>
          <a:p>
            <a:pPr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Изводи из Националног програма интеграција – децембар 2009</a:t>
            </a:r>
            <a:endParaRPr lang="en-US" sz="400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effectLst/>
              </a:rPr>
              <a:t>3. СПОСОБНОСТ ПРЕУЗИМАЊА ОБАВЕЗА ИЗ ЧЛАНСТВА У ЕУ</a:t>
            </a:r>
          </a:p>
          <a:p>
            <a:pPr>
              <a:buFont typeface="Wingdings" pitchFamily="2" charset="2"/>
              <a:buNone/>
            </a:pPr>
            <a:r>
              <a:rPr lang="en-US" b="1">
                <a:effectLst/>
              </a:rPr>
              <a:t>3.5. ЈАВНЕ НАБАВКЕ</a:t>
            </a:r>
            <a:endParaRPr lang="sr-Cyrl-CS" b="1">
              <a:effectLst/>
            </a:endParaRPr>
          </a:p>
          <a:p>
            <a:pPr>
              <a:buFont typeface="Wingdings" pitchFamily="2" charset="2"/>
              <a:buNone/>
            </a:pPr>
            <a:endParaRPr lang="en-US">
              <a:effectLst/>
            </a:endParaRPr>
          </a:p>
          <a:p>
            <a:r>
              <a:rPr lang="en-US">
                <a:effectLst/>
              </a:rPr>
              <a:t>Стратегија развоја јавних набавки у Републици Србији МФ 2010/IV</a:t>
            </a:r>
          </a:p>
          <a:p>
            <a:r>
              <a:rPr lang="en-US">
                <a:effectLst/>
              </a:rPr>
              <a:t>Celexi: 2:32004L0018 2:32004L0017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sr-Latn-CS" sz="4400"/>
          </a:p>
          <a:p>
            <a:pPr>
              <a:buFont typeface="Wingdings" pitchFamily="2" charset="2"/>
              <a:buNone/>
            </a:pPr>
            <a:endParaRPr lang="sr-Latn-CS" sz="4400"/>
          </a:p>
          <a:p>
            <a:pPr>
              <a:buFont typeface="Wingdings" pitchFamily="2" charset="2"/>
              <a:buNone/>
            </a:pPr>
            <a:r>
              <a:rPr lang="sr-Latn-CS" sz="4400"/>
              <a:t>                </a:t>
            </a:r>
            <a:r>
              <a:rPr lang="sr-Cyrl-CS" sz="4400"/>
              <a:t>Хвала на пажњи!</a:t>
            </a:r>
            <a:endParaRPr lang="en-US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Налази из годишњег извештаја ЕК</a:t>
            </a:r>
            <a:endParaRPr lang="en-US" sz="40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ffectLst/>
              </a:rPr>
              <a:t>Друге независне регулаторне институције – Државна ревизорска институција,</a:t>
            </a:r>
            <a:r>
              <a:rPr lang="sr-Cyrl-CS" sz="2800">
                <a:effectLst/>
              </a:rPr>
              <a:t> </a:t>
            </a:r>
            <a:r>
              <a:rPr lang="en-US" sz="2800">
                <a:effectLst/>
              </a:rPr>
              <a:t>Одбор за решавање о сукобу интереса, Савет за борбу против корупције, Комисија за</a:t>
            </a:r>
            <a:r>
              <a:rPr lang="sr-Cyrl-CS" sz="2800">
                <a:effectLst/>
              </a:rPr>
              <a:t> </a:t>
            </a:r>
            <a:r>
              <a:rPr lang="en-US" sz="2800">
                <a:effectLst/>
              </a:rPr>
              <a:t>заштиту конкуренције, Управа за јавне набавке, Комисија за заштиту права понуђача –</a:t>
            </a:r>
            <a:r>
              <a:rPr lang="sr-Cyrl-CS" sz="2800">
                <a:effectLst/>
              </a:rPr>
              <a:t> </a:t>
            </a:r>
            <a:r>
              <a:rPr lang="en-US" sz="2800">
                <a:effectLst/>
              </a:rPr>
              <a:t>настављају да се суочавају са тешкоћама у спровођењу својих мандата. Оне се првенствено</a:t>
            </a:r>
            <a:r>
              <a:rPr lang="sr-Cyrl-CS" sz="2800">
                <a:effectLst/>
              </a:rPr>
              <a:t> </a:t>
            </a:r>
            <a:r>
              <a:rPr lang="en-US" sz="2800">
                <a:effectLst/>
              </a:rPr>
              <a:t>односе на недостатак средстава и неодговарајући званични одговор на њихове одлуке и</a:t>
            </a:r>
            <a:r>
              <a:rPr lang="sr-Cyrl-CS" sz="2800">
                <a:effectLst/>
              </a:rPr>
              <a:t> </a:t>
            </a:r>
            <a:r>
              <a:rPr lang="en-US" sz="2800">
                <a:effectLst/>
              </a:rPr>
              <a:t>препоруке.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Налази из годишњег извештаја ЕК</a:t>
            </a:r>
            <a:endParaRPr lang="en-US" sz="40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ffectLst/>
              </a:rPr>
              <a:t>Цивилна контрола остаје недовољна, а релевантном скупштинском одбору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недостаје специјализовано особље. Одбор је углавном одржавао рутинске периодичне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седнице и тек је однедавно почео теренске посете безбедносним агенцијама. Не одржавају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се дебате о начину трошења војног буџета, као ни оне о јавним набавкама војне опреме.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Налази из годишњег извештаја ЕК</a:t>
            </a:r>
            <a:endParaRPr lang="en-US" sz="400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ffectLst/>
              </a:rPr>
              <a:t>Има много препрека за искорењивање системске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корупције. Најрањивији сектори су јавне набавке, приватизација и други велики буџетски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расходи, али и опорезивање, царина и издавање дозвола.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Налази из годишњег извештаја ЕК</a:t>
            </a:r>
            <a:endParaRPr lang="en-US" sz="40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effectLst/>
              </a:rPr>
              <a:t>Недовољна заштита сведока о незаконитим активностима организација у којима су</a:t>
            </a:r>
            <a:r>
              <a:rPr lang="sr-Cyrl-CS" sz="2800">
                <a:effectLst/>
              </a:rPr>
              <a:t>  </a:t>
            </a:r>
            <a:r>
              <a:rPr lang="en-US" sz="2800">
                <a:effectLst/>
              </a:rPr>
              <a:t>запослени, негативно утиче на борбу против корупције. Поступци јавних набавки и</a:t>
            </a:r>
            <a:r>
              <a:rPr lang="sr-Cyrl-CS" sz="2800">
                <a:effectLst/>
              </a:rPr>
              <a:t> </a:t>
            </a:r>
            <a:r>
              <a:rPr lang="en-US" sz="2800">
                <a:effectLst/>
              </a:rPr>
              <a:t>приватизације, заједно са буџетским расходима, и даље нису ефикасно праћени од стране</a:t>
            </a:r>
            <a:r>
              <a:rPr lang="sr-Cyrl-CS" sz="2800">
                <a:effectLst/>
              </a:rPr>
              <a:t> </a:t>
            </a:r>
            <a:r>
              <a:rPr lang="en-US" sz="2800">
                <a:effectLst/>
              </a:rPr>
              <a:t>независних тела. Државна ревизорска институција је још увек у веома раној фази рада и тек</a:t>
            </a:r>
            <a:r>
              <a:rPr lang="sr-Cyrl-CS" sz="2800">
                <a:effectLst/>
              </a:rPr>
              <a:t> </a:t>
            </a:r>
            <a:r>
              <a:rPr lang="en-US" sz="2800">
                <a:effectLst/>
              </a:rPr>
              <a:t>је почела да обавља своје прве ревизије. Због озбиљног мањка људских ресурса и</a:t>
            </a:r>
            <a:r>
              <a:rPr lang="sr-Cyrl-CS" sz="2800">
                <a:effectLst/>
              </a:rPr>
              <a:t> </a:t>
            </a:r>
            <a:r>
              <a:rPr lang="en-US" sz="2800">
                <a:effectLst/>
              </a:rPr>
              <a:t>ревизорских капацитета, није обезбеђен адекватан надзор јавних расхода.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Налази из годишњег извештаја ЕК</a:t>
            </a:r>
            <a:endParaRPr lang="en-US" sz="400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ffectLst/>
              </a:rPr>
              <a:t>Добар напредак остварен је у области јавних набавки.</a:t>
            </a:r>
            <a:r>
              <a:rPr lang="sr-Cyrl-CS">
                <a:effectLst/>
              </a:rPr>
              <a:t>  </a:t>
            </a:r>
            <a:r>
              <a:rPr lang="en-US">
                <a:effectLst/>
              </a:rPr>
              <a:t>Србија је усвојила Закон о јавним набавкама у децембру 2008. године, а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имплементационо законодавство у јулу 2009. године. Овим законом утрт је пут за темељно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преиспитивање оквира за набавке у Србији и начињен је корак напред ка усаглашавању са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правним тековинама ЕУ.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Налази из годишњег извештаја ЕК</a:t>
            </a:r>
            <a:endParaRPr lang="en-US" sz="400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ffectLst/>
              </a:rPr>
              <a:t>Ипак, нови прописи показују одређене недостаткe и у погледу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дефинисања јавних органа, обима изузећа и изузетих уговора и услова за примену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рестриктивног поступка. Потребни су додатни напори како би се сачинио одговарајући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регулаторни оквир за концесије.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Налази из годишњег извештаја ЕК</a:t>
            </a:r>
            <a:endParaRPr lang="en-US" sz="400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effectLst/>
              </a:rPr>
              <a:t>Србија треба да осигура пуну примену новог закона избором чланова нове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Републичке комисије за заштиту права у поступцима јавних набавки и обезбеђивањем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довољних финансијских средстава за органе задужене за јавне набавке. Рад на стратегији за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унапређење система јавних набавки у Србији треба да се заврши. Слабости интерне и</a:t>
            </a:r>
            <a:r>
              <a:rPr lang="sr-Cyrl-CS" sz="2000">
                <a:effectLst/>
              </a:rPr>
              <a:t>  </a:t>
            </a:r>
            <a:r>
              <a:rPr lang="en-US" sz="2000">
                <a:effectLst/>
              </a:rPr>
              <a:t>спољне ревизије државне управе подривају делотворност система јавних набавки у целини.</a:t>
            </a:r>
          </a:p>
          <a:p>
            <a:pPr>
              <a:lnSpc>
                <a:spcPct val="80000"/>
              </a:lnSpc>
            </a:pPr>
            <a:r>
              <a:rPr lang="en-US" sz="2000">
                <a:effectLst/>
              </a:rPr>
              <a:t>Потребно је даље јачање административних капацитета и координативних механизама</a:t>
            </a:r>
            <a:r>
              <a:rPr lang="sr-Cyrl-CS" sz="2000">
                <a:effectLst/>
              </a:rPr>
              <a:t>  </a:t>
            </a:r>
            <a:r>
              <a:rPr lang="en-US" sz="2000">
                <a:effectLst/>
              </a:rPr>
              <a:t>главних актера у систему јавних набавки, посебно ради смањивања простора за корупцију.</a:t>
            </a:r>
          </a:p>
          <a:p>
            <a:pPr>
              <a:lnSpc>
                <a:spcPct val="80000"/>
              </a:lnSpc>
            </a:pPr>
            <a:r>
              <a:rPr lang="en-US" sz="2000">
                <a:effectLst/>
              </a:rPr>
              <a:t>Уопштено говорећи, Србија је остварила умерен напредак на путу ка успостављању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делотворног и потпуно независног система јавних набавки са усаглашеним процедурама</a:t>
            </a:r>
            <a:r>
              <a:rPr lang="sr-Cyrl-CS" sz="2000">
                <a:effectLst/>
              </a:rPr>
              <a:t>  </a:t>
            </a:r>
            <a:r>
              <a:rPr lang="en-US" sz="2000">
                <a:effectLst/>
              </a:rPr>
              <a:t>доделе. Неопходно је уложити додатне напоре у јачање капацитета за спровођење захтева</a:t>
            </a:r>
            <a:r>
              <a:rPr lang="sr-Cyrl-CS" sz="2000">
                <a:effectLst/>
              </a:rPr>
              <a:t> </a:t>
            </a:r>
            <a:r>
              <a:rPr lang="en-US" sz="2000">
                <a:effectLst/>
              </a:rPr>
              <a:t>из ССП-а у овој области.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Налази из годишњег извештаја ЕК</a:t>
            </a:r>
            <a:endParaRPr lang="en-US" sz="400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ffectLst/>
              </a:rPr>
              <a:t>Може се запазити да је остварен напредак у области информационог друштва и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електронских комуникација, посебно усвајањем Закона о електронској трговини, чиме је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заокружен правни оквир за електронско пословање у Србији, и усвајањем новог Закона о</a:t>
            </a:r>
            <a:r>
              <a:rPr lang="sr-Cyrl-CS">
                <a:effectLst/>
              </a:rPr>
              <a:t> </a:t>
            </a:r>
            <a:r>
              <a:rPr lang="en-US">
                <a:effectLst/>
              </a:rPr>
              <a:t>јавним набавкама, којим се омогућују електронске набавке.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1477</TotalTime>
  <Words>1206</Words>
  <Application>Microsoft Office PowerPoint</Application>
  <PresentationFormat>On-screen Show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Garamond</vt:lpstr>
      <vt:lpstr>Times New Roman</vt:lpstr>
      <vt:lpstr>Wingdings</vt:lpstr>
      <vt:lpstr>Stream</vt:lpstr>
      <vt:lpstr>Европске интеграције и јавне набавке</vt:lpstr>
      <vt:lpstr>Налази из годишњег извештаја ЕК</vt:lpstr>
      <vt:lpstr>Налази из годишњег извештаја ЕК</vt:lpstr>
      <vt:lpstr>Налази из годишњег извештаја ЕК</vt:lpstr>
      <vt:lpstr>Налази из годишњег извештаја ЕК</vt:lpstr>
      <vt:lpstr>Налази из годишњег извештаја ЕК</vt:lpstr>
      <vt:lpstr>Налази из годишњег извештаја ЕК</vt:lpstr>
      <vt:lpstr>Налази из годишњег извештаја ЕК</vt:lpstr>
      <vt:lpstr>Налази из годишњег извештаја ЕК</vt:lpstr>
      <vt:lpstr>Изводи из Националног програма интеграција – децембар 2009</vt:lpstr>
      <vt:lpstr>Изводи из Националног програма интеграција – децембар 2009</vt:lpstr>
      <vt:lpstr>Изводи из Националног програма интеграција – децембар 2009</vt:lpstr>
      <vt:lpstr>Изводи из Националног програма интеграција – децембар 2009</vt:lpstr>
      <vt:lpstr>Изводи из Националног програма интеграција – децембар 2009</vt:lpstr>
      <vt:lpstr>Изводи из Националног програма интеграција – децембар 2009</vt:lpstr>
      <vt:lpstr>Slide 16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portala javnih nabavki</dc:title>
  <dc:creator>x4</dc:creator>
  <cp:lastModifiedBy>x4</cp:lastModifiedBy>
  <cp:revision>19</cp:revision>
  <dcterms:created xsi:type="dcterms:W3CDTF">2009-10-13T09:14:52Z</dcterms:created>
  <dcterms:modified xsi:type="dcterms:W3CDTF">2012-02-02T14:56:37Z</dcterms:modified>
</cp:coreProperties>
</file>